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6" r:id="rId9"/>
    <p:sldId id="262" r:id="rId10"/>
    <p:sldId id="264" r:id="rId11"/>
    <p:sldId id="267" r:id="rId12"/>
    <p:sldId id="265" r:id="rId13"/>
    <p:sldId id="268" r:id="rId14"/>
    <p:sldId id="276" r:id="rId15"/>
    <p:sldId id="275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3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7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3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6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4" r:id="rId6"/>
    <p:sldLayoutId id="2147483689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19" y="396083"/>
            <a:ext cx="5994737" cy="591407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57340">
                <a:moveTo>
                  <a:pt x="7212306" y="6417313"/>
                </a:moveTo>
                <a:cubicBezTo>
                  <a:pt x="7037545" y="6416924"/>
                  <a:pt x="6135009" y="6462015"/>
                  <a:pt x="5939460" y="6456942"/>
                </a:cubicBezTo>
                <a:cubicBezTo>
                  <a:pt x="4732026" y="6357428"/>
                  <a:pt x="2685133" y="6404103"/>
                  <a:pt x="1057970" y="6377683"/>
                </a:cubicBezTo>
                <a:cubicBezTo>
                  <a:pt x="728709" y="6368088"/>
                  <a:pt x="243550" y="6431589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410379" y="22893"/>
                  <a:pt x="6501507" y="11961"/>
                </a:cubicBezTo>
                <a:cubicBezTo>
                  <a:pt x="7001570" y="42492"/>
                  <a:pt x="7658565" y="-16643"/>
                  <a:pt x="7701658" y="111347"/>
                </a:cubicBezTo>
                <a:cubicBezTo>
                  <a:pt x="7806433" y="2177281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31683" y="4331769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91210" y="4376111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974694" y="345536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50097B-DC9D-4CEA-8D7F-C2106FCA1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3944" y="1135651"/>
            <a:ext cx="5665658" cy="2699624"/>
          </a:xfrm>
        </p:spPr>
        <p:txBody>
          <a:bodyPr anchor="ctr">
            <a:normAutofit/>
          </a:bodyPr>
          <a:lstStyle/>
          <a:p>
            <a:r>
              <a:rPr lang="da-DK" dirty="0">
                <a:latin typeface="Arial Black" panose="020B0A04020102020204" pitchFamily="34" charset="0"/>
              </a:rPr>
              <a:t>BORDFODBOLD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9D7D24D-8A2A-4D15-AFCA-CC8FB1A91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862" y="4720334"/>
            <a:ext cx="3178813" cy="951864"/>
          </a:xfrm>
        </p:spPr>
        <p:txBody>
          <a:bodyPr anchor="ctr">
            <a:normAutofit/>
          </a:bodyPr>
          <a:lstStyle/>
          <a:p>
            <a:pPr algn="ctr"/>
            <a:r>
              <a:rPr lang="da-DK" sz="2400" dirty="0" err="1">
                <a:latin typeface="Arial Black" panose="020B0A04020102020204" pitchFamily="34" charset="0"/>
              </a:rPr>
              <a:t>Turningerings</a:t>
            </a:r>
            <a:r>
              <a:rPr lang="da-DK" sz="2400" dirty="0">
                <a:latin typeface="Arial Black" panose="020B0A04020102020204" pitchFamily="34" charset="0"/>
              </a:rPr>
              <a:t>-værktøj i Java</a:t>
            </a:r>
          </a:p>
        </p:txBody>
      </p:sp>
      <p:pic>
        <p:nvPicPr>
          <p:cNvPr id="4" name="Video 3" descr="Et billede, der indeholder indendørs, arrangeret&#10;&#10;Automatisk genereret beskrivelse">
            <a:extLst>
              <a:ext uri="{FF2B5EF4-FFF2-40B4-BE49-F238E27FC236}">
                <a16:creationId xmlns:a16="http://schemas.microsoft.com/office/drawing/2014/main" id="{DD29EFA0-311D-4061-9D74-5EE4D2828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762971" y="1887606"/>
            <a:ext cx="5216840" cy="2926138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6020561" y="400218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6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AFE37-688F-4E2D-A4B4-981760A6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femte hurdle, få runderne i struktur: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3FECBE-7508-41FA-B84A-E6CE3CB88B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88" y="2089150"/>
            <a:ext cx="3956987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204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AF5D0-197F-4E77-90DB-0D34AB25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0776" y="1110659"/>
            <a:ext cx="10333075" cy="1414131"/>
          </a:xfrm>
        </p:spPr>
        <p:txBody>
          <a:bodyPr/>
          <a:lstStyle/>
          <a:p>
            <a:pPr algn="ctr"/>
            <a:r>
              <a:rPr lang="da-DK" dirty="0"/>
              <a:t>Vores </a:t>
            </a:r>
            <a:r>
              <a:rPr lang="da-DK" dirty="0" err="1"/>
              <a:t>usecase</a:t>
            </a:r>
            <a:r>
              <a:rPr lang="da-DK" dirty="0"/>
              <a:t>: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BA109A-C2D4-498E-AEC6-D469E4FB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95300"/>
            <a:ext cx="8944338" cy="57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28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B0BEE2-3ACE-435A-B7D4-633AABFC6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49" y="1358895"/>
            <a:ext cx="2123734" cy="420747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A2C4ED-5F0B-46C1-A4CD-39227F13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9726" y="1291634"/>
            <a:ext cx="10333075" cy="1414131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Vores nuværende </a:t>
            </a:r>
            <a:br>
              <a:rPr lang="da-DK" dirty="0"/>
            </a:br>
            <a:r>
              <a:rPr lang="da-DK" dirty="0" err="1"/>
              <a:t>uml</a:t>
            </a:r>
            <a:r>
              <a:rPr lang="da-DK" dirty="0"/>
              <a:t>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795BDB8-1F52-4BD8-85EF-FA023301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47011"/>
            <a:ext cx="4943475" cy="57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197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1C73B-49E5-4565-B767-61C5E6BA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trello</a:t>
            </a:r>
            <a:r>
              <a:rPr lang="da-DK" dirty="0"/>
              <a:t> board day-1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4F4430E-4A34-4513-936B-529EF63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5" y="1972339"/>
            <a:ext cx="11137000" cy="41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584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15607-550E-4D33-ABA4-BF00F2AD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a-DK" dirty="0"/>
              <a:t>Hvordan arbejdede vi sammen i gruppen?</a:t>
            </a:r>
            <a:br>
              <a:rPr lang="da-DK" dirty="0"/>
            </a:b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BF84CD1D-5AD4-4A7E-BF30-1B2765324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8" y="2089150"/>
            <a:ext cx="8267107" cy="3827463"/>
          </a:xfr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C4F7933-FE5B-468C-8DA9-65FE6686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6" y="1972340"/>
            <a:ext cx="11205387" cy="42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D1DEF-7EB6-4B03-B3F0-7B6FE475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Hvad har vi lært?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390597-2E19-4D5E-AE96-E005D757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/>
              <a:t>Start simpelt!</a:t>
            </a:r>
          </a:p>
          <a:p>
            <a:pPr algn="ctr"/>
            <a:r>
              <a:rPr lang="da-DK" dirty="0"/>
              <a:t>Udnævn en code-master, som har det fulde overblik!</a:t>
            </a:r>
          </a:p>
          <a:p>
            <a:pPr algn="ctr"/>
            <a:r>
              <a:rPr lang="da-DK" dirty="0"/>
              <a:t>Evt. uddeleger små, simple opgaver til hjemmearbejde.</a:t>
            </a:r>
          </a:p>
          <a:p>
            <a:pPr algn="ctr"/>
            <a:r>
              <a:rPr lang="da-DK" dirty="0"/>
              <a:t>Læs kundens ønsker grundigt, undlad at tilføje ekstra …</a:t>
            </a:r>
          </a:p>
          <a:p>
            <a:pPr algn="ctr"/>
            <a:r>
              <a:rPr lang="da-DK" dirty="0"/>
              <a:t>… medmindre det er nødvendigt!</a:t>
            </a:r>
          </a:p>
          <a:p>
            <a:pPr algn="ctr"/>
            <a:r>
              <a:rPr lang="da-DK" dirty="0"/>
              <a:t>KEEP IT SIMPLE, STUPID!</a:t>
            </a:r>
          </a:p>
        </p:txBody>
      </p:sp>
    </p:spTree>
    <p:extLst>
      <p:ext uri="{BB962C8B-B14F-4D97-AF65-F5344CB8AC3E}">
        <p14:creationId xmlns:p14="http://schemas.microsoft.com/office/powerpoint/2010/main" val="3172961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C458289D-3B7C-4366-8714-EABFD052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04775"/>
            <a:ext cx="1971675" cy="4010025"/>
          </a:xfrm>
        </p:spPr>
        <p:txBody>
          <a:bodyPr/>
          <a:lstStyle/>
          <a:p>
            <a:r>
              <a:rPr lang="da-DK" dirty="0"/>
              <a:t>Første </a:t>
            </a:r>
          </a:p>
          <a:p>
            <a:r>
              <a:rPr lang="da-DK" dirty="0"/>
              <a:t>design: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18A8F0F-8420-4807-8AB1-37B0B67E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27" y="0"/>
            <a:ext cx="8316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81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305A4-28FD-4989-AE6D-5088161E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a-DK" dirty="0" err="1"/>
              <a:t>Expectations</a:t>
            </a:r>
            <a:r>
              <a:rPr lang="da-DK" dirty="0"/>
              <a:t>: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4584447-1B56-47E2-A48D-9381A3DB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36" y="1508716"/>
            <a:ext cx="86296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2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10AF7-4A41-4640-9192-959C79DC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Reality: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8164AA9-C25F-49E0-81C2-1690DF54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36" y="2490533"/>
            <a:ext cx="10458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9AFE5-8EF8-4D22-BBC8-1287D6C6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Hvad vi kom frem til: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D33862-2025-4C7D-A5D9-62185F11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543175"/>
            <a:ext cx="91535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47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C45DE-AED4-4D18-8FED-EC87EE2D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Første hurdle, 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927E99A-30ED-49B7-81F4-A3F7ABB05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32869"/>
            <a:ext cx="10333037" cy="60430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98982CA-8A69-4335-BB68-E24B5C09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83" y="2307348"/>
            <a:ext cx="4487254" cy="39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87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C8E5-FD39-4A30-8465-B521F81B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anden hurdle, lav en menu vha. switch-case: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7F262B26-4D6A-4CF8-BE16-8E970A630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637" y="2089150"/>
            <a:ext cx="4427289" cy="3827463"/>
          </a:xfrm>
        </p:spPr>
      </p:pic>
    </p:spTree>
    <p:extLst>
      <p:ext uri="{BB962C8B-B14F-4D97-AF65-F5344CB8AC3E}">
        <p14:creationId xmlns:p14="http://schemas.microsoft.com/office/powerpoint/2010/main" val="40376510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03EDC-BF6A-49E4-AE5F-27CF53B1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Tredje hurdle, player-</a:t>
            </a:r>
            <a:r>
              <a:rPr lang="da-DK" dirty="0" err="1"/>
              <a:t>creation</a:t>
            </a:r>
            <a:r>
              <a:rPr lang="da-DK" dirty="0"/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2B861-AA0A-4BBF-892C-BEDD25EE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748133"/>
            <a:ext cx="10687050" cy="43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322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96638-711C-48D9-B710-6958B03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fjerde hurdle, gem spillere og hold til fil: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1716F58-BD79-4169-984C-C4080FAC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65" y="1553131"/>
            <a:ext cx="9775911" cy="4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091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122</Words>
  <Application>Microsoft Office PowerPoint</Application>
  <PresentationFormat>Widescreen</PresentationFormat>
  <Paragraphs>23</Paragraphs>
  <Slides>15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The Hand</vt:lpstr>
      <vt:lpstr>The Serif Hand</vt:lpstr>
      <vt:lpstr>ChitchatVTI</vt:lpstr>
      <vt:lpstr>BORDFODBOLD</vt:lpstr>
      <vt:lpstr>PowerPoint-præsentation</vt:lpstr>
      <vt:lpstr>Expectations:</vt:lpstr>
      <vt:lpstr>Reality:</vt:lpstr>
      <vt:lpstr>Hvad vi kom frem til:</vt:lpstr>
      <vt:lpstr>Første hurdle, </vt:lpstr>
      <vt:lpstr>anden hurdle, lav en menu vha. switch-case:</vt:lpstr>
      <vt:lpstr>Tredje hurdle, player-creation:</vt:lpstr>
      <vt:lpstr>fjerde hurdle, gem spillere og hold til fil:</vt:lpstr>
      <vt:lpstr>femte hurdle, få runderne i struktur:</vt:lpstr>
      <vt:lpstr>Vores usecase:</vt:lpstr>
      <vt:lpstr>Vores nuværende  uml:</vt:lpstr>
      <vt:lpstr>trello board day-1</vt:lpstr>
      <vt:lpstr>Hvordan arbejdede vi sammen i gruppen? </vt:lpstr>
      <vt:lpstr>Hvad har vi lært?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BORDFODBOLD</dc:title>
  <dc:creator>Denis Altin Pedersen</dc:creator>
  <cp:lastModifiedBy>Denis Altin Pedersen</cp:lastModifiedBy>
  <cp:revision>1</cp:revision>
  <dcterms:created xsi:type="dcterms:W3CDTF">2021-11-10T09:54:39Z</dcterms:created>
  <dcterms:modified xsi:type="dcterms:W3CDTF">2021-11-10T13:41:43Z</dcterms:modified>
</cp:coreProperties>
</file>